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1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6BCD-1BB5-47C5-B79A-BC1BD066DA82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4FAE-638E-482F-A697-E24BBA7D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6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6BCD-1BB5-47C5-B79A-BC1BD066DA82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4FAE-638E-482F-A697-E24BBA7D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8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6BCD-1BB5-47C5-B79A-BC1BD066DA82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4FAE-638E-482F-A697-E24BBA7D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0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6BCD-1BB5-47C5-B79A-BC1BD066DA82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4FAE-638E-482F-A697-E24BBA7D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1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6BCD-1BB5-47C5-B79A-BC1BD066DA82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4FAE-638E-482F-A697-E24BBA7D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22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6BCD-1BB5-47C5-B79A-BC1BD066DA82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4FAE-638E-482F-A697-E24BBA7D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56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6BCD-1BB5-47C5-B79A-BC1BD066DA82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4FAE-638E-482F-A697-E24BBA7D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6BCD-1BB5-47C5-B79A-BC1BD066DA82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4FAE-638E-482F-A697-E24BBA7D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6BCD-1BB5-47C5-B79A-BC1BD066DA82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4FAE-638E-482F-A697-E24BBA7D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6BCD-1BB5-47C5-B79A-BC1BD066DA82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4FAE-638E-482F-A697-E24BBA7D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61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6BCD-1BB5-47C5-B79A-BC1BD066DA82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4FAE-638E-482F-A697-E24BBA7D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3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46BCD-1BB5-47C5-B79A-BC1BD066DA82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24FAE-638E-482F-A697-E24BBA7D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5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9A322-373D-0846-8622-86D7482D4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025" y="105315"/>
            <a:ext cx="10515600" cy="1325563"/>
          </a:xfrm>
        </p:spPr>
        <p:txBody>
          <a:bodyPr/>
          <a:lstStyle/>
          <a:p>
            <a:r>
              <a:rPr lang="en-US" dirty="0"/>
              <a:t>Rotation Schedule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8F2B6EFD-5910-0D4D-A408-AABBEC8E88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7864484"/>
              </p:ext>
            </p:extLst>
          </p:nvPr>
        </p:nvGraphicFramePr>
        <p:xfrm>
          <a:off x="261024" y="1533797"/>
          <a:ext cx="9076015" cy="363334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98832">
                  <a:extLst>
                    <a:ext uri="{9D8B030D-6E8A-4147-A177-3AD203B41FA5}">
                      <a16:colId xmlns:a16="http://schemas.microsoft.com/office/drawing/2014/main" val="1604165138"/>
                    </a:ext>
                  </a:extLst>
                </a:gridCol>
                <a:gridCol w="3467969">
                  <a:extLst>
                    <a:ext uri="{9D8B030D-6E8A-4147-A177-3AD203B41FA5}">
                      <a16:colId xmlns:a16="http://schemas.microsoft.com/office/drawing/2014/main" val="2828543162"/>
                    </a:ext>
                  </a:extLst>
                </a:gridCol>
                <a:gridCol w="3109214">
                  <a:extLst>
                    <a:ext uri="{9D8B030D-6E8A-4147-A177-3AD203B41FA5}">
                      <a16:colId xmlns:a16="http://schemas.microsoft.com/office/drawing/2014/main" val="3019427804"/>
                    </a:ext>
                  </a:extLst>
                </a:gridCol>
              </a:tblGrid>
              <a:tr h="9818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THIEDE – TAH Didactic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COGS – TAH SIM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343032"/>
                  </a:ext>
                </a:extLst>
              </a:tr>
              <a:tr h="1325736">
                <a:tc>
                  <a:txBody>
                    <a:bodyPr/>
                    <a:lstStyle/>
                    <a:p>
                      <a:r>
                        <a:rPr lang="en-US" dirty="0"/>
                        <a:t>10:00 – 11:00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Willman, McQuade,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Underkofler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Leubner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Gilman, Spielman, Coulter, Lee, Lin, Ly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Rogg</a:t>
                      </a:r>
                      <a:r>
                        <a:rPr lang="en-US" dirty="0"/>
                        <a:t>, Evans, </a:t>
                      </a:r>
                      <a:r>
                        <a:rPr lang="en-US" dirty="0" err="1"/>
                        <a:t>Quimpo</a:t>
                      </a:r>
                      <a:r>
                        <a:rPr lang="en-US" dirty="0"/>
                        <a:t> Moretti, Morell, Hartman, </a:t>
                      </a:r>
                      <a:r>
                        <a:rPr lang="en-US" dirty="0" err="1"/>
                        <a:t>Todhunter</a:t>
                      </a:r>
                      <a:r>
                        <a:rPr lang="en-US" dirty="0"/>
                        <a:t>, Williams, </a:t>
                      </a:r>
                      <a:r>
                        <a:rPr lang="en-US" dirty="0" err="1"/>
                        <a:t>Platek</a:t>
                      </a:r>
                      <a:r>
                        <a:rPr lang="en-US" dirty="0"/>
                        <a:t>, Dong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893082"/>
                  </a:ext>
                </a:extLst>
              </a:tr>
              <a:tr h="1325736">
                <a:tc>
                  <a:txBody>
                    <a:bodyPr/>
                    <a:lstStyle/>
                    <a:p>
                      <a:r>
                        <a:rPr lang="en-US" dirty="0"/>
                        <a:t>11:00 – 12:00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Rogg</a:t>
                      </a:r>
                      <a:r>
                        <a:rPr lang="en-US" dirty="0"/>
                        <a:t>, Evans, </a:t>
                      </a:r>
                      <a:r>
                        <a:rPr lang="en-US" dirty="0" err="1"/>
                        <a:t>Quimpo</a:t>
                      </a:r>
                      <a:r>
                        <a:rPr lang="en-US" dirty="0"/>
                        <a:t> Moretti, Morell, Hartman, </a:t>
                      </a:r>
                      <a:r>
                        <a:rPr lang="en-US" dirty="0" err="1"/>
                        <a:t>Todhunter</a:t>
                      </a:r>
                      <a:r>
                        <a:rPr lang="en-US" dirty="0"/>
                        <a:t>, Williams, </a:t>
                      </a:r>
                      <a:r>
                        <a:rPr lang="en-US" dirty="0" err="1"/>
                        <a:t>Platek</a:t>
                      </a:r>
                      <a:r>
                        <a:rPr lang="en-US" dirty="0"/>
                        <a:t>, Dong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Willman, McQuade,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Underkofler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Leubner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Gilman, Spielman, Coulter, Lee, Lin, Ly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074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224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Rotation Schedule</vt:lpstr>
    </vt:vector>
  </TitlesOfParts>
  <Company>URMC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Rotation Schedule</dc:title>
  <dc:creator>Olson-chen, Courtney</dc:creator>
  <cp:lastModifiedBy>Courtney</cp:lastModifiedBy>
  <cp:revision>2</cp:revision>
  <dcterms:created xsi:type="dcterms:W3CDTF">2021-04-22T11:16:11Z</dcterms:created>
  <dcterms:modified xsi:type="dcterms:W3CDTF">2021-05-26T23:48:53Z</dcterms:modified>
</cp:coreProperties>
</file>