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7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8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5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9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2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1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9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8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5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8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D5061-0814-46E6-939C-C7983E8561D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519C-FF5B-4DEA-BBE1-A3DCC055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6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Instructions and Answer Key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into groups</a:t>
            </a:r>
          </a:p>
          <a:p>
            <a:r>
              <a:rPr lang="en-US" dirty="0"/>
              <a:t>Review instructions</a:t>
            </a:r>
          </a:p>
          <a:p>
            <a:r>
              <a:rPr lang="en-US" dirty="0"/>
              <a:t>You will have approximately 15 minutes to complete the activity</a:t>
            </a:r>
          </a:p>
          <a:p>
            <a:r>
              <a:rPr lang="en-US" dirty="0"/>
              <a:t>Review each case</a:t>
            </a:r>
          </a:p>
          <a:p>
            <a:pPr lvl="1"/>
            <a:r>
              <a:rPr lang="en-US" dirty="0"/>
              <a:t>One person presents while .</a:t>
            </a:r>
            <a:r>
              <a:rPr lang="en-US" dirty="0" err="1"/>
              <a:t>ppt</a:t>
            </a:r>
            <a:r>
              <a:rPr lang="en-US" dirty="0"/>
              <a:t> slides are up</a:t>
            </a:r>
          </a:p>
          <a:p>
            <a:r>
              <a:rPr lang="en-US" dirty="0"/>
              <a:t>Supplemental didactics</a:t>
            </a:r>
          </a:p>
        </p:txBody>
      </p:sp>
    </p:spTree>
    <p:extLst>
      <p:ext uri="{BB962C8B-B14F-4D97-AF65-F5344CB8AC3E}">
        <p14:creationId xmlns:p14="http://schemas.microsoft.com/office/powerpoint/2010/main" val="98217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front of you there is a case with 3 different types of cards</a:t>
            </a:r>
          </a:p>
          <a:p>
            <a:r>
              <a:rPr lang="en-US" dirty="0"/>
              <a:t>Keep cards give you information</a:t>
            </a:r>
          </a:p>
          <a:p>
            <a:r>
              <a:rPr lang="en-US" dirty="0"/>
              <a:t>“Do” cards have an activity.  Please follow the instructions.</a:t>
            </a:r>
          </a:p>
          <a:p>
            <a:r>
              <a:rPr lang="en-US" dirty="0"/>
              <a:t>Trade cards with the “</a:t>
            </a:r>
            <a:r>
              <a:rPr lang="en-US" dirty="0" err="1"/>
              <a:t>Pokeball</a:t>
            </a:r>
            <a:r>
              <a:rPr lang="en-US" dirty="0"/>
              <a:t>” emblem indicate the card you need to find</a:t>
            </a:r>
          </a:p>
          <a:p>
            <a:r>
              <a:rPr lang="en-US" dirty="0"/>
              <a:t>Trade cards with the “Pikachu” emblem can be passed around between groups and matched to the appropriate trade card with “</a:t>
            </a:r>
            <a:r>
              <a:rPr lang="en-US" dirty="0" err="1"/>
              <a:t>Pokeball</a:t>
            </a:r>
            <a:r>
              <a:rPr lang="en-US" dirty="0"/>
              <a:t>” emblem</a:t>
            </a:r>
          </a:p>
          <a:p>
            <a:pPr lvl="1"/>
            <a:r>
              <a:rPr lang="en-US" dirty="0"/>
              <a:t>There may be more than 1 card with an appropriate answer however the cards can only be arranged in 1 way such that all 3 cases are correct.  </a:t>
            </a:r>
          </a:p>
          <a:p>
            <a:pPr lvl="1"/>
            <a:r>
              <a:rPr lang="en-US" dirty="0"/>
              <a:t>Information on subsequent cards may provide additional helpful information</a:t>
            </a:r>
          </a:p>
          <a:p>
            <a:r>
              <a:rPr lang="en-US"/>
              <a:t>Please </a:t>
            </a:r>
            <a:r>
              <a:rPr lang="en-US" dirty="0"/>
              <a:t>keep your case cards in order based on the numbers on the bottom left.</a:t>
            </a:r>
          </a:p>
        </p:txBody>
      </p:sp>
    </p:spTree>
    <p:extLst>
      <p:ext uri="{BB962C8B-B14F-4D97-AF65-F5344CB8AC3E}">
        <p14:creationId xmlns:p14="http://schemas.microsoft.com/office/powerpoint/2010/main" val="253689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Order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TOURIAL</a:t>
            </a:r>
          </a:p>
          <a:p>
            <a:r>
              <a:rPr lang="en-US" dirty="0"/>
              <a:t>SBCDEFG</a:t>
            </a:r>
          </a:p>
          <a:p>
            <a:r>
              <a:rPr lang="en-US" dirty="0"/>
              <a:t>HKMNPQV</a:t>
            </a:r>
          </a:p>
        </p:txBody>
      </p:sp>
    </p:spTree>
    <p:extLst>
      <p:ext uri="{BB962C8B-B14F-4D97-AF65-F5344CB8AC3E}">
        <p14:creationId xmlns:p14="http://schemas.microsoft.com/office/powerpoint/2010/main" val="68528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– DO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3</a:t>
            </a:r>
          </a:p>
          <a:p>
            <a:pPr lvl="1"/>
            <a:r>
              <a:rPr lang="en-US" dirty="0"/>
              <a:t>2-3%; </a:t>
            </a:r>
          </a:p>
          <a:p>
            <a:pPr lvl="2"/>
            <a:r>
              <a:rPr lang="en-US" dirty="0"/>
              <a:t>1) non-white, AMA 2) non-white, </a:t>
            </a:r>
            <a:r>
              <a:rPr lang="en-US" dirty="0" err="1"/>
              <a:t>nullip</a:t>
            </a:r>
            <a:r>
              <a:rPr lang="en-US" dirty="0"/>
              <a:t>, low SES 3) none</a:t>
            </a:r>
          </a:p>
          <a:p>
            <a:r>
              <a:rPr lang="en-US" dirty="0"/>
              <a:t>11</a:t>
            </a:r>
          </a:p>
          <a:p>
            <a:pPr lvl="1"/>
            <a:r>
              <a:rPr lang="en-US" dirty="0"/>
              <a:t>Stroke, Rupture aneurysm, Arteriovenous malformation, Brain tumor, Central venous thrombosis, Seizure disorder/Epilepsy, Illicit drug abuse, Prescription drug misuse/medication reaction, TTP/HUS, Metabolic abnormality, Infection (e.g. meningitis), Head trauma</a:t>
            </a:r>
          </a:p>
          <a:p>
            <a:pPr lvl="1"/>
            <a:endParaRPr lang="en-US" dirty="0"/>
          </a:p>
          <a:p>
            <a:r>
              <a:rPr lang="en-US" dirty="0"/>
              <a:t>20</a:t>
            </a:r>
          </a:p>
          <a:p>
            <a:pPr lvl="1"/>
            <a:r>
              <a:rPr lang="en-US" sz="2600" dirty="0"/>
              <a:t>Benzodiazepines, Phenytoin, Keppra</a:t>
            </a:r>
          </a:p>
          <a:p>
            <a:pPr lvl="1"/>
            <a:endParaRPr lang="en-US" dirty="0"/>
          </a:p>
          <a:p>
            <a:r>
              <a:rPr lang="en-US" dirty="0"/>
              <a:t>21</a:t>
            </a:r>
          </a:p>
          <a:p>
            <a:pPr lvl="1"/>
            <a:r>
              <a:rPr lang="en-US" dirty="0"/>
              <a:t>Diazepam 5-10, 5-10; Lorazepam 2-4, 10-15; midazolam 1-2,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7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260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Instructions and Answer Key</vt:lpstr>
      <vt:lpstr>PowerPoint Presentation</vt:lpstr>
      <vt:lpstr>Instructions</vt:lpstr>
      <vt:lpstr>Trade Order Key</vt:lpstr>
      <vt:lpstr>Cases – DO Cards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Key</dc:title>
  <dc:creator>Seligman, Neil</dc:creator>
  <cp:lastModifiedBy>Kyan Lynch</cp:lastModifiedBy>
  <cp:revision>11</cp:revision>
  <dcterms:created xsi:type="dcterms:W3CDTF">2021-06-09T22:20:07Z</dcterms:created>
  <dcterms:modified xsi:type="dcterms:W3CDTF">2021-06-16T17:47:18Z</dcterms:modified>
</cp:coreProperties>
</file>